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9" r:id="rId5"/>
    <p:sldId id="260" r:id="rId6"/>
    <p:sldId id="270" r:id="rId7"/>
    <p:sldId id="271" r:id="rId8"/>
    <p:sldId id="272" r:id="rId9"/>
    <p:sldId id="267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  <p:clrMru>
    <a:srgbClr val="0D6202"/>
    <a:srgbClr val="159B03"/>
    <a:srgbClr val="0075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A680-6698-41E8-AA29-1804FBDD0395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1846-507E-4D3F-BD1C-75696A320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B353-35AD-46B5-BDD5-FCAE4337937F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E5E9-A632-4DE5-A0E2-F1C44CD12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9D56-77BE-45E0-90DA-BEE55FF62180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4957-E6AD-48E0-8B54-FCD5309EA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BEBD-9228-4AC4-9851-604D8A550AA2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9CC7-7865-4598-AAFA-E42E18B28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6884-2DFC-4120-B96E-CD988FDB6CFB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7EEC-C0EA-47EE-A618-CA1D2EAB9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DFA0-C0CF-43B1-9829-2257E35114CC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C4BD-7DBC-4F2E-AB8B-0DD2A563E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5409-9186-439C-A5EA-C5BA08F805FB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6F69-162D-4B92-99FD-4494D4832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BD1E-23EB-4BEA-99A2-FFD4D636E640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CD4E-A9BC-4A7A-9484-11F114599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61C5-0B9F-47B2-A661-EEF5467D94C4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6473-2705-416D-B8EF-1DE8F864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5B59-AABD-4AAE-8D8F-31A2AAAF3049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7186-8DF2-4AC1-A3E5-9BFD9E977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22AA-6F8C-421D-8461-2C7E458521F8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0E97-9635-42AB-AD5A-310225E0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200C5-E223-4070-ACA5-D2F99A60E147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5A2CED-5D4C-44D2-8E12-5D11562C4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ransition advTm="1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61;&#1056;&#1040;&#1053;&#1048;&#1058;&#1045;&#1051;&#1048;%20&#1042;&#1054;&#1048;&#1053;&#1057;&#1050;&#1054;&#1049;%20&#1057;&#1051;&#1040;&#1042;&#1067;\&#1050;&#1054;&#1053;&#1050;&#1059;&#1056;&#1057;%20&#1087;&#1088;&#1077;&#1079;&#1077;&#1085;&#1090;&#1072;&#1094;&#1080;&#1081;\&#1042;&#1086;&#1077;&#1085;&#1085;&#1099;&#1077;%20&#1054;&#1090;%20&#1075;&#1077;&#1088;&#1086;&#1077;&#1074;%20&#1073;&#1099;&#1083;&#1099;&#1093;%20&#1074;&#1088;&#1077;&#1084;&#1077;&#1085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Содержимое 3" descr="abstract_color_background_picture_7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5768" y="325377"/>
            <a:ext cx="5500726" cy="105147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abic Typesetting"/>
                <a:cs typeface="Arabic Typesetting"/>
              </a:rPr>
              <a:t>Муниципальное общеобразовательное учреждение Зазерская средняя общеобразовательная 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14554"/>
            <a:ext cx="648927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“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Хранители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воинской  славы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”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827088" y="4365625"/>
            <a:ext cx="6985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Monotype Corsiva" pitchFamily="66" charset="0"/>
              </a:rPr>
              <a:t>«Экспозиция в музее ,  посвященная периоду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Monotype Corsiva" pitchFamily="66" charset="0"/>
              </a:rPr>
              <a:t>Великой Отечественной войны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Monotype Corsiva" pitchFamily="66" charset="0"/>
              </a:rPr>
              <a:t>1941-1945г.г.»</a:t>
            </a:r>
            <a:endParaRPr lang="en-US" sz="2800" b="1" i="1">
              <a:solidFill>
                <a:schemeClr val="bg1"/>
              </a:solidFill>
              <a:latin typeface="Monotype Corsiva" pitchFamily="66" charset="0"/>
            </a:endParaRPr>
          </a:p>
          <a:p>
            <a:pPr algn="r"/>
            <a:r>
              <a:rPr lang="ru-RU" b="1" i="1">
                <a:latin typeface="Monotype Corsiva" pitchFamily="66" charset="0"/>
              </a:rPr>
              <a:t>Авторы: Самсонова Надежда Алексеевна</a:t>
            </a:r>
          </a:p>
          <a:p>
            <a:pPr algn="r"/>
            <a:r>
              <a:rPr lang="ru-RU" b="1" i="1">
                <a:latin typeface="Monotype Corsiva" pitchFamily="66" charset="0"/>
              </a:rPr>
              <a:t>Мышанская Светлана Владимировна</a:t>
            </a:r>
          </a:p>
        </p:txBody>
      </p:sp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4143375" y="6215063"/>
            <a:ext cx="124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mbria" pitchFamily="18" charset="0"/>
              </a:rPr>
              <a:t>- 2010 год-</a:t>
            </a:r>
          </a:p>
        </p:txBody>
      </p:sp>
      <p:pic>
        <p:nvPicPr>
          <p:cNvPr id="10" name="Военные 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1763713" y="18573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23227"/>
                </a:solidFill>
              </a:rPr>
              <a:t>Районный этап областного конкурса  музеев</a:t>
            </a: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Pictures\КАЗАХСТАН\DCIM\100OLYMP\P9295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738489" cy="205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етлана\Pictures\КАЗАХСТАН\DCIM\100OLYMP\P9295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2786082" cy="218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ветлана\Pictures\КАЗАХСТАН\DCIM\100OLYMP\P92955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00570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Светлана\Pictures\КАЗАХСТАН\DCIM\100OLYMP\P92955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214554"/>
            <a:ext cx="2714612" cy="203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ветлана\Pictures\КАЗАХСТАН\DCIM\100OLYMP\P92955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661" y="6350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0" y="1916113"/>
            <a:ext cx="321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Встреча почетных гостей из Казахстана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214313" y="4221163"/>
            <a:ext cx="2949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Все направились к братской могиле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6858000" y="1989138"/>
            <a:ext cx="153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Минута молчания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5995988" y="4143375"/>
            <a:ext cx="3255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Проникновенные слова о памяти </a:t>
            </a:r>
          </a:p>
          <a:p>
            <a:pPr algn="ctr"/>
            <a:r>
              <a:rPr lang="ru-RU" sz="1200" b="1"/>
              <a:t>прозвучали  из уст правнука  погибшего</a:t>
            </a: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6048375" y="6396038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Родственники привезли мешочек </a:t>
            </a:r>
          </a:p>
          <a:p>
            <a:pPr algn="ctr"/>
            <a:r>
              <a:rPr lang="ru-RU" sz="1200" b="1"/>
              <a:t>с землей с Родины погибшего героя</a:t>
            </a:r>
          </a:p>
        </p:txBody>
      </p:sp>
      <p:pic>
        <p:nvPicPr>
          <p:cNvPr id="2" name="Picture 2" descr="C:\Users\Светлана\Pictures\КАЗАХСТАН\DCIM\100OLYMP\P92956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429132"/>
            <a:ext cx="2706678" cy="203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342900" y="6396038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К подножию памятника </a:t>
            </a:r>
          </a:p>
          <a:p>
            <a:pPr algn="ctr"/>
            <a:r>
              <a:rPr lang="ru-RU" sz="1200" b="1"/>
              <a:t>возлагаются живые цветы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3000375" y="214313"/>
            <a:ext cx="3155950" cy="893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 sz="2000" b="1">
                <a:solidFill>
                  <a:srgbClr val="7C4B3B"/>
                </a:solidFill>
                <a:latin typeface="Monotype Corsiva" pitchFamily="66" charset="0"/>
              </a:rPr>
              <a:t>На базе школьного музея ведется большая поисковая работа, в ходе которой за последние несколько лет пополнился список солдат,</a:t>
            </a:r>
          </a:p>
          <a:p>
            <a:r>
              <a:rPr lang="ru-RU" sz="2000" b="1">
                <a:solidFill>
                  <a:srgbClr val="7C4B3B"/>
                </a:solidFill>
                <a:latin typeface="Monotype Corsiva" pitchFamily="66" charset="0"/>
              </a:rPr>
              <a:t> погибших за освобождение хутора Зазерского и захороненных в  братской могиле.</a:t>
            </a:r>
          </a:p>
          <a:p>
            <a:r>
              <a:rPr lang="ru-RU" sz="2000" b="1">
                <a:solidFill>
                  <a:srgbClr val="7C4B3B"/>
                </a:solidFill>
                <a:latin typeface="Monotype Corsiva" pitchFamily="66" charset="0"/>
              </a:rPr>
              <a:t>    Через 67 лет стало известно имя гвардии рядового Бегали Ибрагимова.</a:t>
            </a:r>
          </a:p>
          <a:p>
            <a:r>
              <a:rPr lang="ru-RU" sz="2000" b="1">
                <a:solidFill>
                  <a:srgbClr val="7C4B3B"/>
                </a:solidFill>
                <a:latin typeface="Monotype Corsiva" pitchFamily="66" charset="0"/>
              </a:rPr>
              <a:t>    29 сентября 2010 года в хутор Зазерский из Казахстана приехали его родственники, чтобы отдать дань памяти Бегали и тем кто вместе с ним сложил голову, защищая Донскую землю от фашистских захватчиков.</a:t>
            </a:r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</p:txBody>
      </p:sp>
    </p:spTree>
  </p:cSld>
  <p:clrMapOvr>
    <a:masterClrMapping/>
  </p:clrMapOvr>
  <p:transition advTm="3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ветлана\Pictures\КАЗАХСТАН\DCIM\100OLYMP\P9295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801961" cy="2101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C:\Users\Светлана\Pictures\КАЗАХСТАН\DCIM\100OLYMP\P9295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5905508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Светлана\Pictures\КАЗАХСТАН\DCIM\100OLYMP\P92956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42852"/>
            <a:ext cx="2857489" cy="2143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3" descr="C:\Users\Светлана\Pictures\КАЗАХСТАН\DCIM\100OLYMP\P9295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290"/>
            <a:ext cx="2071670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5857875" y="3000375"/>
            <a:ext cx="30718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Экскурсоводы  музея  познакомили гостей с экспозицией «Ради жизни на Земле».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Родные погибшего солдата поблагодарили за  память и радушный прием. В дар музею они передали  фото Бегали Ибрагимова и сделали запись в Книге отзывов.</a:t>
            </a:r>
          </a:p>
        </p:txBody>
      </p:sp>
      <p:pic>
        <p:nvPicPr>
          <p:cNvPr id="9" name="Picture 2" descr="C:\Users\Светлана\Pictures\КАЗАХСТАН\DCIM\100OLYMP\P92956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14290"/>
            <a:ext cx="2881301" cy="2160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59" name="Picture 9" descr="F:\аним\imagesCAP9IOI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6143625"/>
            <a:ext cx="2714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786188"/>
            <a:ext cx="3786188" cy="276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292725" y="3716338"/>
            <a:ext cx="3494088" cy="24495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  <a:latin typeface="Monotype Corsiva" pitchFamily="66" charset="0"/>
              </a:rPr>
              <a:t> </a:t>
            </a:r>
            <a:endParaRPr lang="ru-RU" sz="1600">
              <a:solidFill>
                <a:srgbClr val="7C4B3B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214313"/>
            <a:ext cx="4000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Человеческая память.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Время не властно над ней! И сколько бы лет и десятилетий ни прошло, люди Земли снова будут возвращаться к нашей Победе, ознаменовавшей торжество жизни над смертью, разума  над безумием, гуманности над варварством.</a:t>
            </a:r>
          </a:p>
        </p:txBody>
      </p:sp>
      <p:pic>
        <p:nvPicPr>
          <p:cNvPr id="7171" name="Picture 3" descr="C:\Users\Светлана\Pictures\9 мая 2010\P5074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493" y="336721"/>
            <a:ext cx="3739463" cy="280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500563" y="3141663"/>
            <a:ext cx="438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Возложение цветов к вечному огню на мемориале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5940425" y="3789363"/>
            <a:ext cx="30416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Наш  адрес:</a:t>
            </a:r>
            <a:r>
              <a:rPr lang="ru-RU" sz="1400" b="1">
                <a:solidFill>
                  <a:srgbClr val="7C4B3B"/>
                </a:solidFill>
              </a:rPr>
              <a:t/>
            </a:r>
            <a:br>
              <a:rPr lang="ru-RU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</a:t>
            </a:r>
            <a:r>
              <a:rPr lang="ru-RU" sz="1400" b="1">
                <a:solidFill>
                  <a:srgbClr val="7C4B3B"/>
                </a:solidFill>
              </a:rPr>
              <a:t>    347064 Ростовская обл.</a:t>
            </a:r>
            <a:br>
              <a:rPr lang="ru-RU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       </a:t>
            </a:r>
            <a:r>
              <a:rPr lang="ru-RU" sz="1400" b="1">
                <a:solidFill>
                  <a:srgbClr val="7C4B3B"/>
                </a:solidFill>
              </a:rPr>
              <a:t>Тацинский район</a:t>
            </a:r>
            <a:br>
              <a:rPr lang="ru-RU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        </a:t>
            </a:r>
            <a:r>
              <a:rPr lang="ru-RU" sz="1400" b="1">
                <a:solidFill>
                  <a:srgbClr val="7C4B3B"/>
                </a:solidFill>
              </a:rPr>
              <a:t>х. Зазерский</a:t>
            </a:r>
            <a:br>
              <a:rPr lang="ru-RU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       </a:t>
            </a:r>
            <a:r>
              <a:rPr lang="ru-RU" sz="1400" b="1">
                <a:solidFill>
                  <a:srgbClr val="7C4B3B"/>
                </a:solidFill>
              </a:rPr>
              <a:t>ул. Центральная, 38</a:t>
            </a:r>
            <a:br>
              <a:rPr lang="ru-RU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 </a:t>
            </a:r>
            <a:r>
              <a:rPr lang="ru-RU" sz="1400" b="1">
                <a:solidFill>
                  <a:srgbClr val="7C4B3B"/>
                </a:solidFill>
              </a:rPr>
              <a:t>тел.8 - 86 - 397- 26 – 5 – 30</a:t>
            </a:r>
            <a:br>
              <a:rPr lang="ru-RU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</a:t>
            </a:r>
            <a:r>
              <a:rPr lang="ru-RU" sz="1400" b="1">
                <a:solidFill>
                  <a:srgbClr val="7C4B3B"/>
                </a:solidFill>
              </a:rPr>
              <a:t>адрес электронной почты:</a:t>
            </a:r>
            <a:r>
              <a:rPr lang="en-US" sz="1400" b="1">
                <a:solidFill>
                  <a:srgbClr val="7C4B3B"/>
                </a:solidFill>
              </a:rPr>
              <a:t> </a:t>
            </a:r>
            <a:br>
              <a:rPr lang="en-US" sz="1400" b="1">
                <a:solidFill>
                  <a:srgbClr val="7C4B3B"/>
                </a:solidFill>
              </a:rPr>
            </a:br>
            <a:r>
              <a:rPr lang="en-US" sz="1400" b="1">
                <a:solidFill>
                  <a:srgbClr val="7C4B3B"/>
                </a:solidFill>
              </a:rPr>
              <a:t>        zaz sch @ rambler. ru</a:t>
            </a:r>
            <a:r>
              <a:rPr lang="en-US" sz="1400" b="1"/>
              <a:t> </a:t>
            </a:r>
            <a:endParaRPr lang="ru-RU" sz="1400" b="1"/>
          </a:p>
          <a:p>
            <a:r>
              <a:rPr lang="ru-RU" sz="1200" b="1"/>
              <a:t>Авторы:</a:t>
            </a:r>
          </a:p>
          <a:p>
            <a:r>
              <a:rPr lang="ru-RU" sz="1200" b="1"/>
              <a:t>Самсонова Надежда Алексеевна</a:t>
            </a:r>
          </a:p>
          <a:p>
            <a:r>
              <a:rPr lang="ru-RU" sz="1200" b="1"/>
              <a:t>руководитель школьного музея</a:t>
            </a:r>
          </a:p>
          <a:p>
            <a:r>
              <a:rPr lang="ru-RU" sz="1200" b="1"/>
              <a:t>Мышанская Светлана Владимировна</a:t>
            </a:r>
          </a:p>
          <a:p>
            <a:r>
              <a:rPr lang="ru-RU" sz="1200" b="1"/>
              <a:t>руководитель краеведческого кружка «Верность»</a:t>
            </a:r>
          </a:p>
        </p:txBody>
      </p:sp>
    </p:spTree>
  </p:cSld>
  <p:clrMapOvr>
    <a:masterClrMapping/>
  </p:clrMapOvr>
  <p:transition advClick="0" advTm="2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313" y="571500"/>
            <a:ext cx="8686800" cy="2714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abic Typesetting"/>
                <a:cs typeface="Arabic Typesetting"/>
              </a:rPr>
              <a:t>     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abic Typesetting"/>
                <a:cs typeface="Arabic Typesetting"/>
              </a:rPr>
              <a:t>65 лет минуло со дня завершения долгой, кровопролитной, стоившей Советскому народу более 20 миллионов жизней, </a:t>
            </a:r>
          </a:p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abic Typesetting"/>
                <a:cs typeface="Arabic Typesetting"/>
              </a:rPr>
              <a:t>Великой Отечественной войны.  </a:t>
            </a:r>
          </a:p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abic Typesetting"/>
                <a:cs typeface="Arabic Typesetting"/>
              </a:rPr>
              <a:t>Не обошла стороной война  и наш Донской край. </a:t>
            </a:r>
          </a:p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abic Typesetting"/>
                <a:cs typeface="Arabic Typesetting"/>
              </a:rPr>
              <a:t>Ушли в прошлое грозовые дни и ночи. Но живет  в сердцах людей ПАМЯТЬ о защитниках нашей Родины.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47632" y="3503613"/>
            <a:ext cx="3851809" cy="289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SDC11823"/>
          <p:cNvPicPr>
            <a:picLocks noChangeAspect="1" noChangeArrowheads="1"/>
          </p:cNvPicPr>
          <p:nvPr/>
        </p:nvPicPr>
        <p:blipFill>
          <a:blip r:embed="rId3" cstate="print"/>
          <a:srcRect l="11999" t="2027" r="5333" b="15390"/>
          <a:stretch>
            <a:fillRect/>
          </a:stretch>
        </p:blipFill>
        <p:spPr bwMode="auto">
          <a:xfrm>
            <a:off x="4786313" y="3429000"/>
            <a:ext cx="412716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F:\аним\images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5895975"/>
            <a:ext cx="1285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Светлана\Documents\анимации\анимашки блестяшки\анимации\линии\8L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500702"/>
            <a:ext cx="500066" cy="904878"/>
          </a:xfrm>
          <a:prstGeom prst="flowChartExtract">
            <a:avLst/>
          </a:prstGeom>
          <a:noFill/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357313" y="6357938"/>
            <a:ext cx="742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Братская могила                                                         Мемориал «Никто не забыт ничто не забыто» </a:t>
            </a:r>
          </a:p>
        </p:txBody>
      </p: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50" y="285750"/>
            <a:ext cx="3929063" cy="640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Исторический музей МОУ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Зазерская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СОШ был открыт 8 мая 2000г. в канун 55-й годовщины Победы в Великой Отечественной войне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1941 – 1945г.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Право перерезать ленту было предоставлено ветерану Великой Отечественной войны и педагогического труда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Оброткиной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Розе Тихоновне.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" name="Picture 7">
            <a:hlinkClick r:id="rId2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10000" contrast="10000"/>
          </a:blip>
          <a:srcRect l="6250" t="14226" r="4167"/>
          <a:stretch>
            <a:fillRect/>
          </a:stretch>
        </p:blipFill>
        <p:spPr>
          <a:xfrm>
            <a:off x="5286380" y="214290"/>
            <a:ext cx="1832007" cy="2357454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5" descr="A6BE59F4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2634" t="11357" r="21853" b="4155"/>
          <a:stretch>
            <a:fillRect/>
          </a:stretch>
        </p:blipFill>
        <p:spPr bwMode="auto">
          <a:xfrm>
            <a:off x="4286248" y="2857496"/>
            <a:ext cx="4286312" cy="30402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929063" y="5842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Monotype Corsiva" pitchFamily="66" charset="0"/>
              </a:rPr>
              <a:t>Почётными гостями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Monotype Corsiva" pitchFamily="66" charset="0"/>
              </a:rPr>
              <a:t>этого мероприятия были участники Великой Отечественной войны.</a:t>
            </a:r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85750"/>
            <a:ext cx="86868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rabic Typesetting"/>
                <a:cs typeface="Arabic Typesetting"/>
              </a:rPr>
              <a:t>РАЗДЕЛ МУЗЕЯ «</a:t>
            </a:r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rabic Typesetting"/>
                <a:cs typeface="Arabic Typesetting"/>
              </a:rPr>
              <a:t>РАДИ ЖИЗНИ НА ЗЕМЛЕ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rabic Typesetting"/>
                <a:cs typeface="Arabic Typesetting"/>
              </a:rPr>
              <a:t>» ИМЕЕТ ГЛАВНУЮ ЦЕЛЬ: ВОСПИТАНИЕ СОЗНАТЕЛЬНОЙ ЛЮБВИ К РОДИНЕ, УВАЖЕННИЯ К ИСТОРИЧЕСКОМУ ПРОШЛОМУ СВОЕГО НАРОДА НА ПРИМЕРЕ ПОДВИГОВ, СОВЕРШЕННЫХ В ГОДЫ ВЕЛИКОЙ ОТЕЧЕСТВЕННОЙ ВОЙНЫ.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60550"/>
            <a:ext cx="7488238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C010029"/>
          <p:cNvPicPr>
            <a:picLocks noChangeAspect="1" noChangeArrowheads="1"/>
          </p:cNvPicPr>
          <p:nvPr/>
        </p:nvPicPr>
        <p:blipFill>
          <a:blip r:embed="rId2"/>
          <a:srcRect l="5366" t="2385" r="8783" b="18918"/>
          <a:stretch>
            <a:fillRect/>
          </a:stretch>
        </p:blipFill>
        <p:spPr bwMode="auto">
          <a:xfrm>
            <a:off x="142844" y="4357694"/>
            <a:ext cx="2928958" cy="222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Светлана\Pictures\Новая папка (2)\SDC1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55" y="4357694"/>
            <a:ext cx="2905145" cy="217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PB300016"/>
          <p:cNvPicPr>
            <a:picLocks noChangeAspect="1" noChangeArrowheads="1"/>
          </p:cNvPicPr>
          <p:nvPr/>
        </p:nvPicPr>
        <p:blipFill>
          <a:blip r:embed="rId4"/>
          <a:srcRect l="19638" t="6321" r="14044" b="6321"/>
          <a:stretch>
            <a:fillRect/>
          </a:stretch>
        </p:blipFill>
        <p:spPr bwMode="auto">
          <a:xfrm>
            <a:off x="3214678" y="3714752"/>
            <a:ext cx="289236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C:\Users\Светлана\Pictures\ПРОФ МУЗЕЙ\PA095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68194" y="782518"/>
            <a:ext cx="3402817" cy="255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C:\Users\Светлана\Pictures\ПРОФ МУЗЕЙ\PA095712.JPG"/>
          <p:cNvPicPr>
            <a:picLocks noChangeAspect="1" noChangeArrowheads="1"/>
          </p:cNvPicPr>
          <p:nvPr/>
        </p:nvPicPr>
        <p:blipFill>
          <a:blip r:embed="rId6" cstate="print"/>
          <a:srcRect l="8148" t="1111" r="4444" b="2222"/>
          <a:stretch>
            <a:fillRect/>
          </a:stretch>
        </p:blipFill>
        <p:spPr bwMode="auto">
          <a:xfrm>
            <a:off x="6500826" y="285728"/>
            <a:ext cx="2426429" cy="357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3143250" y="285750"/>
            <a:ext cx="307181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  <a:latin typeface="Monotype Corsiva" pitchFamily="66" charset="0"/>
              </a:rPr>
              <a:t>В разделе</a:t>
            </a:r>
          </a:p>
          <a:p>
            <a:pPr algn="ctr"/>
            <a:r>
              <a:rPr lang="ru-RU" sz="2800">
                <a:solidFill>
                  <a:schemeClr val="tx2"/>
                </a:solidFill>
                <a:latin typeface="Monotype Corsiva" pitchFamily="66" charset="0"/>
              </a:rPr>
              <a:t> Боевой Славы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mbria" pitchFamily="18" charset="0"/>
                <a:ea typeface="Aharoni"/>
                <a:cs typeface="Aharoni"/>
              </a:rPr>
              <a:t>«Ради жизни на Земле» </a:t>
            </a:r>
            <a:r>
              <a:rPr lang="ru-RU" sz="2800">
                <a:solidFill>
                  <a:schemeClr val="tx2"/>
                </a:solidFill>
                <a:latin typeface="Monotype Corsiva" pitchFamily="66" charset="0"/>
              </a:rPr>
              <a:t>находятся стенды, экспозиция и выставка предметов военного времени</a:t>
            </a: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175125" cy="345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88" y="4714875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Не забыть нам этой даты,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Что покончила с войной.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Победителю солдату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Сотни раз поклон земной!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0" y="357188"/>
            <a:ext cx="45212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настоящее время в нашем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хуторе проживает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пять ветеранов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Великой Отечественной войны </a:t>
            </a:r>
          </a:p>
        </p:txBody>
      </p:sp>
      <p:pic>
        <p:nvPicPr>
          <p:cNvPr id="7" name="Picture 2" descr="C:\Users\Светлана\Documents\Новая папка (2)\Сцеанрии\9 мая\ветераны\P417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1285884" cy="157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Светлана\Documents\Новая папка (2)\Сцеанрии\9 мая\ветераны\P417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286256"/>
            <a:ext cx="1214446" cy="168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Светлана\Documents\Новая папка (2)\Сцеанрии\9 мая\ветераны\P417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86256"/>
            <a:ext cx="1285884" cy="173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Светлана\Documents\Новая папка (2)\Сцеанрии\9 мая\ветераны\P417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214554"/>
            <a:ext cx="1143008" cy="153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:\Users\Светлана\Documents\Новая папка (2)\Сцеанрии\9 мая\ветераны\P417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286256"/>
            <a:ext cx="1282496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4857750" y="3786188"/>
            <a:ext cx="3449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mbria" pitchFamily="18" charset="0"/>
              </a:rPr>
              <a:t>    Полукаров В.Н.              Казьменко В.Т</a:t>
            </a:r>
            <a:r>
              <a:rPr lang="ru-RU">
                <a:latin typeface="Cambria" pitchFamily="18" charset="0"/>
              </a:rPr>
              <a:t>.</a:t>
            </a: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4286250" y="6143625"/>
            <a:ext cx="470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mbria" pitchFamily="18" charset="0"/>
              </a:rPr>
              <a:t>     Ткачев Н.И.                Лямцева В.М.         Калашников  В.Т.</a:t>
            </a:r>
          </a:p>
        </p:txBody>
      </p:sp>
    </p:spTree>
  </p:cSld>
  <p:clrMapOvr>
    <a:masterClrMapping/>
  </p:clrMapOvr>
  <p:transition advTm="1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693988"/>
            <a:ext cx="89296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b="1">
                <a:solidFill>
                  <a:srgbClr val="7C4B3B"/>
                </a:solidFill>
                <a:latin typeface="Monotype Corsiva" pitchFamily="66" charset="0"/>
                <a:cs typeface="Arial" charset="0"/>
              </a:rPr>
              <a:t>       </a:t>
            </a:r>
            <a:r>
              <a:rPr lang="ru-RU" b="1">
                <a:solidFill>
                  <a:srgbClr val="7C4B3B"/>
                </a:solidFill>
                <a:latin typeface="Monotype Corsiva" pitchFamily="66" charset="0"/>
                <a:cs typeface="Arial" charset="0"/>
              </a:rPr>
              <a:t>В  МОУ Зазерская СОШ проводится </a:t>
            </a:r>
          </a:p>
          <a:p>
            <a:pPr algn="ctr"/>
            <a:r>
              <a:rPr lang="ru-RU" b="1">
                <a:solidFill>
                  <a:srgbClr val="7C4B3B"/>
                </a:solidFill>
                <a:latin typeface="Monotype Corsiva" pitchFamily="66" charset="0"/>
                <a:cs typeface="Arial" charset="0"/>
              </a:rPr>
              <a:t>большая работа по патриотическому воспитанию учащихся. Созданный в школе музей стал центром воспитания гражданина и патриота. Здесь проводятся уроки мужества, встречи с ветеранами войны, интересными, знаменитыми людьми.</a:t>
            </a:r>
            <a:endParaRPr lang="ru-RU">
              <a:solidFill>
                <a:srgbClr val="7C4B3B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/>
            <a:r>
              <a:rPr lang="ru-RU" sz="1300" b="1">
                <a:solidFill>
                  <a:srgbClr val="000099"/>
                </a:solidFill>
                <a:latin typeface="Century Schoolbook" pitchFamily="18" charset="0"/>
                <a:cs typeface="Arial" charset="0"/>
              </a:rPr>
              <a:t> 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 </a:t>
            </a:r>
            <a:endParaRPr lang="ru-RU">
              <a:cs typeface="Arial" charset="0"/>
            </a:endParaRPr>
          </a:p>
        </p:txBody>
      </p:sp>
      <p:pic>
        <p:nvPicPr>
          <p:cNvPr id="4" name="Picture 4" descr="C:\Users\Светлана\Pictures\Новая папка (2)\SDC1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369" y="4164347"/>
            <a:ext cx="3305965" cy="247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89AB5D83"/>
          <p:cNvPicPr>
            <a:picLocks noChangeAspect="1" noChangeArrowheads="1"/>
          </p:cNvPicPr>
          <p:nvPr/>
        </p:nvPicPr>
        <p:blipFill>
          <a:blip r:embed="rId3" cstate="print"/>
          <a:srcRect b="3352"/>
          <a:stretch>
            <a:fillRect/>
          </a:stretch>
        </p:blipFill>
        <p:spPr>
          <a:xfrm>
            <a:off x="401810" y="195079"/>
            <a:ext cx="3514406" cy="221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01984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371" y="195281"/>
            <a:ext cx="3271437" cy="222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2" descr="F:\DCIM\100OLYMP\PA095720.JPG"/>
          <p:cNvPicPr>
            <a:picLocks noChangeAspect="1" noChangeArrowheads="1"/>
          </p:cNvPicPr>
          <p:nvPr/>
        </p:nvPicPr>
        <p:blipFill>
          <a:blip r:embed="rId5">
            <a:lum bright="-20000" contrast="20000"/>
          </a:blip>
          <a:srcRect/>
          <a:stretch>
            <a:fillRect/>
          </a:stretch>
        </p:blipFill>
        <p:spPr bwMode="auto">
          <a:xfrm>
            <a:off x="928688" y="4217988"/>
            <a:ext cx="31384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G:\аним\imagesCAPMX3D7.jpg"/>
          <p:cNvPicPr>
            <a:picLocks noChangeAspect="1" noChangeArrowheads="1"/>
          </p:cNvPicPr>
          <p:nvPr/>
        </p:nvPicPr>
        <p:blipFill>
          <a:blip r:embed="rId6"/>
          <a:srcRect t="8924" r="7692"/>
          <a:stretch>
            <a:fillRect/>
          </a:stretch>
        </p:blipFill>
        <p:spPr bwMode="auto">
          <a:xfrm>
            <a:off x="3857620" y="357166"/>
            <a:ext cx="1504633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06388" y="2349500"/>
            <a:ext cx="8837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               Краеведы готовят выставку.                                            На экскурсии учащиеся Араканцевской школы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214313" y="6488113"/>
            <a:ext cx="8929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Н</a:t>
            </a:r>
            <a:r>
              <a:rPr lang="ru-RU" sz="1400">
                <a:latin typeface="Cambria" pitchFamily="18" charset="0"/>
              </a:rPr>
              <a:t>а уроке мужества с ветераном ВОВ Казьменко В.Т.                Ржевская Анна  проводит экскурсию</a:t>
            </a:r>
          </a:p>
        </p:txBody>
      </p:sp>
    </p:spTree>
  </p:cSld>
  <p:clrMapOvr>
    <a:masterClrMapping/>
  </p:clrMapOvr>
  <p:transition advTm="2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Светлана\Pictures\Новая папка (2)\SDC1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29000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280150" y="287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486" name="Picture 6" descr="SDC11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3736975" cy="280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SDC11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29000"/>
            <a:ext cx="4248150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429125" y="476250"/>
            <a:ext cx="43576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23227"/>
                </a:solidFill>
                <a:latin typeface="Arial Narrow" pitchFamily="34" charset="0"/>
                <a:ea typeface="Arial Unicode MS"/>
                <a:cs typeface="Arial Unicode MS"/>
              </a:rPr>
              <a:t>В музее хранится 48 подлинных предметов военного времени </a:t>
            </a:r>
          </a:p>
          <a:p>
            <a:pPr algn="ctr"/>
            <a:r>
              <a:rPr lang="ru-RU" sz="1600" b="1">
                <a:solidFill>
                  <a:srgbClr val="523227"/>
                </a:solidFill>
                <a:latin typeface="Arial Narrow" pitchFamily="34" charset="0"/>
                <a:ea typeface="Arial Unicode MS"/>
                <a:cs typeface="Arial Unicode MS"/>
              </a:rPr>
              <a:t>( фрагменты орудий, гильзы, штыки, 2 немецкие каски и 1 советская, 1 противотанковое ружье, немецкая канистра и др.), найденных в нашей местности.  Учитель ОБЖ   Пигарев Владимир Иванович знакомит учащихся школы с действием и использованием этих предметов  во времена Великой Отечественной войны.</a:t>
            </a:r>
            <a:r>
              <a:rPr lang="ru-RU" sz="2000" b="1">
                <a:solidFill>
                  <a:srgbClr val="523227"/>
                </a:solidFill>
                <a:latin typeface="Arial Narrow" pitchFamily="34" charset="0"/>
                <a:ea typeface="Arial Unicode MS"/>
                <a:cs typeface="Arial Unicode MS"/>
              </a:rPr>
              <a:t> </a:t>
            </a:r>
          </a:p>
        </p:txBody>
      </p:sp>
    </p:spTree>
  </p:cSld>
  <p:clrMapOvr>
    <a:masterClrMapping/>
  </p:clrMapOvr>
  <p:transition advTm="2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4643438" y="285750"/>
            <a:ext cx="42148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Monotype Corsiva" pitchFamily="66" charset="0"/>
              </a:rPr>
              <a:t>   С каждым годом все дальше от нас героические и трагические годы Великой отечественной войны. Эта войны была  одним из самых тягчайших испытаний, которая с честью выдержала наша страна. Никогда не забудется подвиг солдата, стоявшего насмерть, и подвиг труженика, ковавшего эту победу в тылу.</a:t>
            </a:r>
          </a:p>
          <a:p>
            <a:r>
              <a:rPr lang="ru-RU" sz="2000" b="1">
                <a:solidFill>
                  <a:schemeClr val="tx2"/>
                </a:solidFill>
                <a:latin typeface="Monotype Corsiva" pitchFamily="66" charset="0"/>
              </a:rPr>
              <a:t>    НАШ ДОЛГ – хранить память об этом подвиге, уважение к стойкости, мужеству, беззаветной любви к своему Отечеству и передать это следующим поколениям</a:t>
            </a:r>
          </a:p>
        </p:txBody>
      </p:sp>
      <p:pic>
        <p:nvPicPr>
          <p:cNvPr id="3" name="Picture 2" descr="F:\аним\images[3]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143504" y="4286256"/>
            <a:ext cx="3143272" cy="236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SDC13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306763" cy="24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14313" y="3000375"/>
            <a:ext cx="382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7C4B3B"/>
                </a:solidFill>
              </a:rPr>
              <a:t>Экскурсовод Самсонова Н. знакомит учащихся </a:t>
            </a:r>
          </a:p>
          <a:p>
            <a:r>
              <a:rPr lang="ru-RU" sz="1200" b="1">
                <a:solidFill>
                  <a:srgbClr val="7C4B3B"/>
                </a:solidFill>
              </a:rPr>
              <a:t>начальных классов с судьбами ветеранов ВОВ</a:t>
            </a:r>
          </a:p>
        </p:txBody>
      </p:sp>
      <p:pic>
        <p:nvPicPr>
          <p:cNvPr id="1026" name="Picture 2" descr="C:\Users\Светлана\Pictures\зимняя площадка\SDC13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313" y="6215063"/>
            <a:ext cx="4691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Руководитель музея Самсонова Н.А проводит экскурсию</a:t>
            </a: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для детей оздоровительного лагеря «БОДРОСТЬ»</a:t>
            </a:r>
          </a:p>
        </p:txBody>
      </p:sp>
    </p:spTree>
  </p:cSld>
  <p:clrMapOvr>
    <a:masterClrMapping/>
  </p:clrMapOvr>
  <p:transition advTm="3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664</TotalTime>
  <Words>613</Words>
  <Application>Microsoft Office PowerPoint</Application>
  <PresentationFormat>Экран (4:3)</PresentationFormat>
  <Paragraphs>76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Arial</vt:lpstr>
      <vt:lpstr>Calibri</vt:lpstr>
      <vt:lpstr>Cambria</vt:lpstr>
      <vt:lpstr>Wingdings 2</vt:lpstr>
      <vt:lpstr>Monotype Corsiva</vt:lpstr>
      <vt:lpstr>Arabic Typesetting</vt:lpstr>
      <vt:lpstr>Aharoni</vt:lpstr>
      <vt:lpstr>Century Schoolbook</vt:lpstr>
      <vt:lpstr>Arial Narrow</vt:lpstr>
      <vt:lpstr>Arial Unicode MS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www.PHILka.RU</cp:lastModifiedBy>
  <cp:revision>64</cp:revision>
  <dcterms:created xsi:type="dcterms:W3CDTF">2010-10-08T11:01:17Z</dcterms:created>
  <dcterms:modified xsi:type="dcterms:W3CDTF">2010-10-12T02:58:29Z</dcterms:modified>
</cp:coreProperties>
</file>